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348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22553114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сентября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5" y="374084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13 сентября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92135" y="215900"/>
            <a:ext cx="4788563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западный, северо-западный 3-8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kk-KZ" sz="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</a:p>
          <a:p>
            <a:pPr lvl="0" indent="177800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северо-восточный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2-7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0-2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2135" y="2239480"/>
            <a:ext cx="4761493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4974074" y="3359493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2,3 степени НМУ отсутствует.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9473733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106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0189" y="6018747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Гафурова-Кенесова Н.Р.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20246</TotalTime>
  <Words>588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3853</cp:revision>
  <cp:lastPrinted>2021-10-14T11:15:53Z</cp:lastPrinted>
  <dcterms:created xsi:type="dcterms:W3CDTF">2018-03-27T06:03:00Z</dcterms:created>
  <dcterms:modified xsi:type="dcterms:W3CDTF">2024-09-13T07:48:43Z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