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102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823240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14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сентября по 20 ч. 14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8-10,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днем 19-21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14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по 08 ч. 15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8-10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2239208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20357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3318</cp:revision>
  <cp:lastPrinted>2021-07-01T03:56:27Z</cp:lastPrinted>
  <dcterms:created xsi:type="dcterms:W3CDTF">2018-03-27T06:03:00Z</dcterms:created>
  <dcterms:modified xsi:type="dcterms:W3CDTF">2024-09-13T07:41:18Z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