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541990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025" y="8491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сентября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сентября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сентября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3-8 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6967556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сентября, ночью 15 сентября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Аманжолқызы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./Жакибаева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37387</TotalTime>
  <Words>591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4870</cp:revision>
  <cp:lastPrinted>2021-02-03T11:37:00Z</cp:lastPrinted>
  <dcterms:created xsi:type="dcterms:W3CDTF">2018-03-27T06:03:00Z</dcterms:created>
  <dcterms:modified xsi:type="dcterms:W3CDTF">2024-09-13T10:09:50Z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