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30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6994855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сентября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дождь. Ночью и утром туман. Ветер северо-восточный 9-14 м/с. Температура воздуха ночью 5-7, днем 16-18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северо-восточный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5-7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17846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19879</TotalTime>
  <Words>601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4014</cp:revision>
  <cp:lastPrinted>2021-07-01T03:56:27Z</cp:lastPrinted>
  <dcterms:created xsi:type="dcterms:W3CDTF">2018-03-27T06:03:00Z</dcterms:created>
  <dcterms:modified xsi:type="dcterms:W3CDTF">2024-09-13T08:01:08Z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