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866518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сентября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6308892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0.155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сентября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Днем пыльная буря. Ветер северо-восточный 15-20, днем порывы 25 м/с. Температура воздуха ночью 12-14,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сентября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сентября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14105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3151</cp:revision>
  <cp:lastPrinted>2021-07-01T03:56:27Z</cp:lastPrinted>
  <dcterms:created xsi:type="dcterms:W3CDTF">2018-03-27T06:03:00Z</dcterms:created>
  <dcterms:modified xsi:type="dcterms:W3CDTF">2024-09-13T07:37:24Z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