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453368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Переменная облачность, без осадков. Ветер северный 7-12 м/с. Температура воздуха ночью 7-9, днем 18-20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 7-9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41837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15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34404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5604</cp:revision>
  <cp:lastPrinted>2021-11-30T05:55:24Z</cp:lastPrinted>
  <dcterms:created xsi:type="dcterms:W3CDTF">2018-03-27T06:03:00Z</dcterms:created>
  <dcterms:modified xsi:type="dcterms:W3CDTF">2024-09-13T06:50:15Z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