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2746043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smtClean="0">
                <a:latin typeface="Times New Roman" panose="02020603050405020304" pitchFamily="18" charset="0"/>
                <a:cs typeface="Times New Roman" panose="02020603050405020304" pitchFamily="18" charset="0"/>
              </a:rPr>
              <a:t>3</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0973853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 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күндіз екпіні 15-20 м/с. Ауа температурасы түнде 12-14, күндіз 28-30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12-14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428868"/>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4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5</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50043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13851</TotalTime>
  <Words>594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3361</cp:revision>
  <cp:lastPrinted>2021-07-01T03:56:27Z</cp:lastPrinted>
  <dcterms:created xsi:type="dcterms:W3CDTF">2018-03-27T06:03:00Z</dcterms:created>
  <dcterms:modified xsi:type="dcterms:W3CDTF">2024-09-13T08:19:47Z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