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983738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13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13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297679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Солтүстіктен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7-12 м/с. Ауа температурасы түнде 7-9, күндіз 18-20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15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15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Солтүстіктен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14 қыркүйекке, түнде 15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32090</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5396</cp:revision>
  <cp:lastPrinted>2023-01-16T10:13:34Z</cp:lastPrinted>
  <dcterms:created xsi:type="dcterms:W3CDTF">2018-03-27T06:03:00Z</dcterms:created>
  <dcterms:modified xsi:type="dcterms:W3CDTF">2024-09-13T06:51:14Z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