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3300" y="9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397077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86232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a:t>
            </a:r>
            <a:r>
              <a:rPr lang="kk-KZ" sz="1200" dirty="0" smtClean="0">
                <a:latin typeface="Times New Roman" pitchFamily="18" charset="0"/>
                <a:cs typeface="Times New Roman" pitchFamily="18" charset="0"/>
                <a:sym typeface="+mn-ea"/>
              </a:rPr>
              <a:t>. Солтүстік-шығыстан </a:t>
            </a:r>
            <a:r>
              <a:rPr lang="kk-KZ" sz="1200" dirty="0">
                <a:latin typeface="Times New Roman" pitchFamily="18" charset="0"/>
                <a:cs typeface="Times New Roman" pitchFamily="18" charset="0"/>
                <a:sym typeface="+mn-ea"/>
              </a:rPr>
              <a:t>жел соғады, күші </a:t>
            </a:r>
            <a:r>
              <a:rPr lang="kk-KZ" sz="1200" dirty="0" smtClean="0">
                <a:latin typeface="Times New Roman" pitchFamily="18" charset="0"/>
                <a:cs typeface="Times New Roman" pitchFamily="18" charset="0"/>
                <a:sym typeface="+mn-ea"/>
              </a:rPr>
              <a:t>9-14 м/с. </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Ауа температурасы түнде 8-10, күндіз 19-21 градус жылы.</a:t>
            </a:r>
          </a:p>
          <a:p>
            <a:pPr algn="ct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 </a:t>
            </a:r>
            <a:r>
              <a:rPr lang="kk-KZ" sz="1200" dirty="0" smtClean="0">
                <a:latin typeface="Times New Roman" pitchFamily="18" charset="0"/>
                <a:cs typeface="Times New Roman" pitchFamily="18" charset="0"/>
                <a:sym typeface="+mn-ea"/>
              </a:rPr>
              <a:t>Солтүстік-шығыстан жел соғады, </a:t>
            </a:r>
            <a:r>
              <a:rPr lang="kk-KZ" sz="1200" smtClean="0">
                <a:latin typeface="Times New Roman" pitchFamily="18" charset="0"/>
                <a:cs typeface="Times New Roman" pitchFamily="18" charset="0"/>
                <a:sym typeface="+mn-ea"/>
              </a:rPr>
              <a:t>күші </a:t>
            </a:r>
            <a:r>
              <a:rPr lang="kk-KZ" altLang="ru-RU" sz="1200" smtClean="0">
                <a:latin typeface="Times New Roman" panose="02020603050405020304" pitchFamily="18" charset="0"/>
                <a:cs typeface="Times New Roman" panose="02020603050405020304" pitchFamily="18" charset="0"/>
              </a:rPr>
              <a:t>9-14, күндіз екпіні 15-20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9-11 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54758870"/>
              </p:ext>
            </p:extLst>
          </p:nvPr>
        </p:nvGraphicFramePr>
        <p:xfrm>
          <a:off x="5027448" y="429309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8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Жайнакова З.Ж./</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20443</TotalTime>
  <Words>505</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3970</cp:revision>
  <cp:lastPrinted>2021-07-01T07:38:07Z</cp:lastPrinted>
  <dcterms:created xsi:type="dcterms:W3CDTF">2018-03-27T06:03:00Z</dcterms:created>
  <dcterms:modified xsi:type="dcterms:W3CDTF">2024-09-13T08:22:15Z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