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292721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257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5206203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.463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қыркүйекке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14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18-20,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29187</TotalTime>
  <Words>581</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3544</cp:revision>
  <cp:lastPrinted>2021-07-01T07:38:07Z</cp:lastPrinted>
  <dcterms:created xsi:type="dcterms:W3CDTF">2018-03-27T06:03:00Z</dcterms:created>
  <dcterms:modified xsi:type="dcterms:W3CDTF">2024-09-13T07:00:37Z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