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9817373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13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0682206"/>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233</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жауын-шашынсыз. Шығыстан жел соғады, күші 9-14 м/с. Ауа температурасы түнде 14-16, күндіз 26-28 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15</a:t>
            </a:r>
            <a:r>
              <a:rPr lang="kk-KZ" altLang="ru-RU" sz="1200" b="1" dirty="0" smtClean="0">
                <a:latin typeface="Times New Roman" pitchFamily="18" charset="0"/>
                <a:cs typeface="Times New Roman" pitchFamily="18" charset="0"/>
              </a:rPr>
              <a:t> 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Шығыстан, солтүстік-шығыстан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14-16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23421</TotalTime>
  <Words>579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3931</cp:revision>
  <cp:lastPrinted>2023-02-06T06:57:51Z</cp:lastPrinted>
  <dcterms:created xsi:type="dcterms:W3CDTF">2018-03-27T06:03:00Z</dcterms:created>
  <dcterms:modified xsi:type="dcterms:W3CDTF">2024-09-13T07:26:16Z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