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196566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11554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5-7, днем 25-27 тепла..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восточный 9-14 м/с. Температура воздуха 14-16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26962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4844</cp:revision>
  <cp:lastPrinted>2021-07-01T03:56:27Z</cp:lastPrinted>
  <dcterms:created xsi:type="dcterms:W3CDTF">2018-03-27T06:03:00Z</dcterms:created>
  <dcterms:modified xsi:type="dcterms:W3CDTF">2024-09-14T06:45:18Z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