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8" d="100"/>
          <a:sy n="98" d="100"/>
        </p:scale>
        <p:origin x="102" y="2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12729470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сентября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56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15 сентября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сентября по 20 ч. 15 сентября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Переменная облачность, днем дождь. Ветер 5-10 м/с. Температура воздуха ночью 8-10, днем 18-20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sz="13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н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16 сентября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 20 ч. 15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 по 08 ч. 16 сентября 2024 г.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дождь. Ветер 8-13 м/с. Температура воздуха 8-10 тепла.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417723"/>
            <a:ext cx="4917661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14 сентября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59271886"/>
              </p:ext>
            </p:extLst>
          </p:nvPr>
        </p:nvGraphicFramePr>
        <p:xfrm>
          <a:off x="5110242" y="4405345"/>
          <a:ext cx="4691064" cy="21041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974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8282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97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155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20363</TotalTime>
  <Words>606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3319</cp:revision>
  <cp:lastPrinted>2021-07-01T03:56:27Z</cp:lastPrinted>
  <dcterms:created xsi:type="dcterms:W3CDTF">2018-03-27T06:03:00Z</dcterms:created>
  <dcterms:modified xsi:type="dcterms:W3CDTF">2024-09-14T07:36:44Z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