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07208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16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1753" y="2073409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5338" y="29783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92082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24970</TotalTime>
  <Words>684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4183</cp:revision>
  <cp:lastPrinted>2021-10-18T15:52:53Z</cp:lastPrinted>
  <dcterms:created xsi:type="dcterms:W3CDTF">2018-03-27T06:03:00Z</dcterms:created>
  <dcterms:modified xsi:type="dcterms:W3CDTF">2024-09-14T07:57:46Z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