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82723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днем дождь. Ветер северный 9-14 м/с. Температура воздуха ночью 8-10,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ночью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северо-восточный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99817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34440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5607</cp:revision>
  <cp:lastPrinted>2021-11-30T05:55:24Z</cp:lastPrinted>
  <dcterms:created xsi:type="dcterms:W3CDTF">2018-03-27T06:03:00Z</dcterms:created>
  <dcterms:modified xsi:type="dcterms:W3CDTF">2024-09-14T06:12:01Z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