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-2574" y="-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335817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Ночью и утром туман. Ветер северо-восточный 9-14 м/с. Температура воздуха ночью 6-8,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77621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22153</TotalTime>
  <Words>651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4112</cp:revision>
  <cp:lastPrinted>2021-07-01T03:56:27Z</cp:lastPrinted>
  <dcterms:created xsi:type="dcterms:W3CDTF">2018-03-27T06:03:00Z</dcterms:created>
  <dcterms:modified xsi:type="dcterms:W3CDTF">2024-09-14T07:49:53Z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