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63475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5853570"/>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813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0,163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0,168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0,042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0,125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0,054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қыркүйек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25-27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16 </a:t>
            </a:r>
            <a:r>
              <a:rPr lang="kk-KZ" sz="1200" b="1" dirty="0"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шығыстан соғады, </a:t>
            </a:r>
            <a:r>
              <a:rPr lang="kk-KZ" sz="1100" dirty="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a:t>
            </a:r>
            <a:r>
              <a:rPr lang="ru-RU" sz="1100" dirty="0" smtClean="0">
                <a:latin typeface="Times New Roman" pitchFamily="18" charset="0"/>
                <a:cs typeface="Times New Roman" pitchFamily="18" charset="0"/>
              </a:rPr>
              <a:t>-16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6031" y="225530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қыркүйек</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27135</TotalTime>
  <Words>566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5249</cp:revision>
  <cp:lastPrinted>2021-07-01T03:56:27Z</cp:lastPrinted>
  <dcterms:created xsi:type="dcterms:W3CDTF">2018-03-27T06:03:00Z</dcterms:created>
  <dcterms:modified xsi:type="dcterms:W3CDTF">2024-09-14T06:45:16Z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