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974260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824412" cy="286232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18-20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75183" y="2782668"/>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770982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0.825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smtClean="0">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21428</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4118</cp:revision>
  <cp:lastPrinted>2021-07-01T07:38:07Z</cp:lastPrinted>
  <dcterms:created xsi:type="dcterms:W3CDTF">2018-03-27T06:03:00Z</dcterms:created>
  <dcterms:modified xsi:type="dcterms:W3CDTF">2024-09-14T08:32:47Z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