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8706362"/>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6210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a:t>
            </a:r>
          </a:p>
          <a:p>
            <a:pPr lvl="0" indent="185738" algn="just"/>
            <a:endParaRPr lang="kk-KZ" altLang="ru-RU" sz="400" b="1" dirty="0" smtClean="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18007909"/>
              </p:ext>
            </p:extLst>
          </p:nvPr>
        </p:nvGraphicFramePr>
        <p:xfrm>
          <a:off x="4981729" y="421816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19737</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3911</cp:revision>
  <cp:lastPrinted>2021-07-01T03:56:27Z</cp:lastPrinted>
  <dcterms:created xsi:type="dcterms:W3CDTF">2018-03-27T06:03:00Z</dcterms:created>
  <dcterms:modified xsi:type="dcterms:W3CDTF">2024-09-14T07:43:40Z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