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757236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2-4°, 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a:t>
            </a:r>
            <a:r>
              <a:rPr lang="" altLang="ru-RU" sz="1200" b="1" dirty="0">
                <a:latin typeface="Times New Roman" panose="02020603050405020304" pitchFamily="18" charset="0"/>
                <a:cs typeface="Times New Roman" panose="02020603050405020304" pitchFamily="18" charset="0"/>
              </a:rPr>
              <a:t>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solidFill>
                  <a:prstClr val="black"/>
                </a:solidFill>
                <a:latin typeface="Times New Roman" panose="02020603050405020304" pitchFamily="18" charset="0"/>
                <a:cs typeface="Times New Roman" panose="02020603050405020304" pitchFamily="18" charset="0"/>
              </a:rPr>
              <a:t>16</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80775" y="21374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15 қыркүйек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67797" y="305984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2533844"/>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22805</TotalTime>
  <Words>629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4106</cp:revision>
  <cp:lastPrinted>2021-07-01T03:56:27Z</cp:lastPrinted>
  <dcterms:created xsi:type="dcterms:W3CDTF">2018-03-27T06:03:00Z</dcterms:created>
  <dcterms:modified xsi:type="dcterms:W3CDTF">2024-09-14T07:36:52Z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