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4" d="100"/>
          <a:sy n="124" d="100"/>
        </p:scale>
        <p:origin x="-160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272954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02597"/>
            <a:ext cx="4979946" cy="34163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қыркүйек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16 қыркүйекке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15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16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4859" y="264416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262775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19814</TotalTime>
  <Words>575</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4049</cp:revision>
  <cp:lastPrinted>2021-07-01T03:56:27Z</cp:lastPrinted>
  <dcterms:created xsi:type="dcterms:W3CDTF">2018-03-27T06:03:00Z</dcterms:created>
  <dcterms:modified xsi:type="dcterms:W3CDTF">2024-09-14T08:32:51Z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