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2334" y="15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8478263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30682206"/>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227</a:t>
                      </a: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0,636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11533" y="45731"/>
            <a:ext cx="4824537"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қыркүйек </a:t>
            </a:r>
            <a:r>
              <a:rPr lang="kk-KZ" altLang="ru-RU" sz="1200" b="1" dirty="0" smtClean="0">
                <a:latin typeface="Times New Roman" pitchFamily="18" charset="0"/>
                <a:cs typeface="Times New Roman" pitchFamily="18" charset="0"/>
              </a:rPr>
              <a:t>ке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a:solidFill>
                  <a:srgbClr val="000000"/>
                </a:solidFill>
                <a:latin typeface="Times New Roman"/>
                <a:ea typeface="Times New Roman"/>
              </a:rPr>
              <a:t>жауын-шашынсыз. Шығыстан, солтүстік-шығыстан жел соғады, күші 9-14 м/с. Ауа температурасы түнде 14-16, күндіз 26-28 жылы.</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16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Аздаған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Солтүстік-шығыстан </a:t>
            </a:r>
            <a:r>
              <a:rPr lang="kk-KZ" sz="1200" kern="1400" dirty="0" smtClean="0">
                <a:solidFill>
                  <a:srgbClr val="000000"/>
                </a:solidFill>
                <a:latin typeface="Times New Roman"/>
                <a:ea typeface="Times New Roman"/>
              </a:rPr>
              <a:t>жел соғады, күші 7-12 м/с. Ауа температурасы 14-16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4714" y="2354055"/>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dirty="0" smtClean="0">
                <a:solidFill>
                  <a:srgbClr val="000000"/>
                </a:solidFill>
                <a:latin typeface="Times New Roman" pitchFamily="18" charset="0"/>
                <a:cs typeface="Times New Roman" pitchFamily="18" charset="0"/>
              </a:rPr>
              <a:t> Б.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23422</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3933</cp:revision>
  <cp:lastPrinted>2023-02-06T06:57:51Z</cp:lastPrinted>
  <dcterms:created xsi:type="dcterms:W3CDTF">2018-03-27T06:03:00Z</dcterms:created>
  <dcterms:modified xsi:type="dcterms:W3CDTF">2024-09-14T08:26:18Z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