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6" d="100"/>
          <a:sy n="96" d="100"/>
        </p:scale>
        <p:origin x="-90" y="-19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ru-RU" sz="1200" b="1" i="1" dirty="0" smtClean="0">
                          <a:solidFill>
                            <a:srgbClr val="000000"/>
                          </a:solidFill>
                          <a:latin typeface="Times New Roman" pitchFamily="18" charset="0"/>
                          <a:cs typeface="Times New Roman" pitchFamily="18" charset="0"/>
                        </a:rPr>
                        <a:t>қыркүйекке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қыркүйекке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4704985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15 </a:t>
            </a:r>
            <a:r>
              <a:rPr lang="kk-KZ" altLang="ru-RU" sz="1050" b="1" dirty="0" smtClean="0">
                <a:solidFill>
                  <a:srgbClr val="000000"/>
                </a:solidFill>
                <a:latin typeface="Times New Roman" pitchFamily="18" charset="0"/>
                <a:cs typeface="Times New Roman" pitchFamily="18" charset="0"/>
              </a:rPr>
              <a:t>қыркүйекке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14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қыркүйекке</a:t>
            </a:r>
            <a:r>
              <a:rPr lang="kk-KZ" altLang="ru-RU" sz="1050" b="1" dirty="0" smtClean="0">
                <a:solidFill>
                  <a:srgbClr val="000000"/>
                </a:solidFill>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күндіз жаңбыр.</a:t>
            </a:r>
            <a:r>
              <a:rPr lang="kk-KZ" sz="1100" dirty="0" smtClean="0">
                <a:latin typeface="Times New Roman" pitchFamily="18" charset="0"/>
                <a:cs typeface="Times New Roman" pitchFamily="18" charset="0"/>
              </a:rPr>
              <a:t> Солтүстіктен, солтүстік-шығыстан жел соғады, күші 9-14, күндіз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algn="ctr"/>
            <a:r>
              <a:rPr lang="kk-KZ"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қыркүйек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15</a:t>
            </a:r>
            <a:r>
              <a:rPr lang="kk-KZ" altLang="ru-RU" sz="1050" b="1" dirty="0" smtClean="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қыркүйекке </a:t>
            </a:r>
            <a:r>
              <a:rPr lang="kk-KZ" altLang="ru-RU" sz="1050" b="1" dirty="0">
                <a:solidFill>
                  <a:srgbClr val="000000"/>
                </a:solidFill>
                <a:latin typeface="Times New Roman" pitchFamily="18" charset="0"/>
                <a:cs typeface="Times New Roman" pitchFamily="18" charset="0"/>
              </a:rPr>
              <a:t>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latin typeface="Times New Roman" pitchFamily="18" charset="0"/>
                <a:cs typeface="Times New Roman" pitchFamily="18" charset="0"/>
              </a:rPr>
              <a:t>16 </a:t>
            </a:r>
            <a:r>
              <a:rPr lang="ru-RU" sz="1050" b="1" dirty="0" err="1" smtClean="0">
                <a:latin typeface="Times New Roman" pitchFamily="18" charset="0"/>
                <a:cs typeface="Times New Roman" pitchFamily="18" charset="0"/>
              </a:rPr>
              <a:t>қыркүйекке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Солтүстік-шығыстан жел </a:t>
            </a:r>
            <a:r>
              <a:rPr lang="kk-KZ" sz="1100" dirty="0">
                <a:latin typeface="Times New Roman" pitchFamily="18" charset="0"/>
                <a:cs typeface="Times New Roman" pitchFamily="18" charset="0"/>
              </a:rPr>
              <a:t>соғады, күші 9-14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15</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қыркүйекте, </a:t>
            </a:r>
            <a:r>
              <a:rPr lang="kk-KZ" sz="1100" dirty="0" smtClean="0">
                <a:solidFill>
                  <a:srgbClr val="000000"/>
                </a:solidFill>
                <a:latin typeface="Times New Roman" pitchFamily="18" charset="0"/>
                <a:cs typeface="Times New Roman" pitchFamily="18" charset="0"/>
              </a:rPr>
              <a:t>16 </a:t>
            </a:r>
            <a:r>
              <a:rPr lang="kk-KZ" sz="1100" dirty="0">
                <a:solidFill>
                  <a:srgbClr val="000000"/>
                </a:solidFill>
                <a:latin typeface="Times New Roman" pitchFamily="18" charset="0"/>
                <a:cs typeface="Times New Roman" pitchFamily="18" charset="0"/>
              </a:rPr>
              <a:t>қыркүйекте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А.Новиков/Ю.Смирнягина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15433</TotalTime>
  <Words>551</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5214</cp:revision>
  <cp:lastPrinted>2021-07-01T03:56:27Z</cp:lastPrinted>
  <dcterms:created xsi:type="dcterms:W3CDTF">2018-03-27T06:03:00Z</dcterms:created>
  <dcterms:modified xsi:type="dcterms:W3CDTF">2024-09-14T08:30:46Z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