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25" d="100"/>
          <a:sy n="125" d="100"/>
        </p:scale>
        <p:origin x="-156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5077497"/>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қыркүйекке 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16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16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4026580"/>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20862</TotalTime>
  <Words>543</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4037</cp:revision>
  <cp:lastPrinted>2021-07-01T07:38:07Z</cp:lastPrinted>
  <dcterms:created xsi:type="dcterms:W3CDTF">2018-03-27T06:03:00Z</dcterms:created>
  <dcterms:modified xsi:type="dcterms:W3CDTF">2024-09-14T08:32:55Z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