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3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476177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14 </a:t>
                      </a:r>
                      <a:r>
                        <a:rPr lang="ru-RU" altLang="zh-CN" sz="1200" b="1" i="1" baseline="0" dirty="0">
                          <a:solidFill>
                            <a:srgbClr val="002060"/>
                          </a:solidFill>
                          <a:latin typeface="Times New Roman" panose="02020603050405020304" pitchFamily="18" charset="0"/>
                          <a:cs typeface="Times New Roman" panose="02020603050405020304" pitchFamily="18" charset="0"/>
                        </a:rPr>
                        <a:t>қыркүйек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14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2821275"/>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872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1630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0.326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1.163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 қыркүйекке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 күндіз жаңбыр</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Солтүстіктен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9-14 м/с. Ауа температурасы түнде 8-10, күндіз 15-17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16 қыркүйекке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15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16 қыркүйек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ea typeface="Times New Roman" panose="02020603050405020304" pitchFamily="18" charset="0"/>
              </a:rPr>
              <a:t>       Көшпелі бұлтты, түнде жаңбыр</a:t>
            </a:r>
            <a:r>
              <a:rPr lang="kk-KZ"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15 қыркүйекке, түнде 16 қыркүйекке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32129</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5399</cp:revision>
  <cp:lastPrinted>2023-01-16T10:13:34Z</cp:lastPrinted>
  <dcterms:created xsi:type="dcterms:W3CDTF">2018-03-27T06:03:00Z</dcterms:created>
  <dcterms:modified xsi:type="dcterms:W3CDTF">2024-09-14T06:12:05Z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