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3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66372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15</a:t>
            </a:r>
            <a:r>
              <a:rPr lang="kk-KZ" sz="1300" b="1" dirty="0">
                <a:solidFill>
                  <a:srgbClr val="000000"/>
                </a:solidFill>
                <a:latin typeface="Times New Roman" panose="02020603050405020304" pitchFamily="18" charset="0"/>
                <a:cs typeface="Times New Roman" panose="02020603050405020304" pitchFamily="18" charset="0"/>
              </a:rPr>
              <a:t> қыркүйекке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8-10, күндіз 18-20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16 қыркүйекке</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15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kk-KZ" sz="10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8-13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8-10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14</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842144"/>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17017</TotalTime>
  <Words>565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3252</cp:revision>
  <cp:lastPrinted>2021-07-01T07:38:07Z</cp:lastPrinted>
  <dcterms:created xsi:type="dcterms:W3CDTF">2018-03-27T06:03:00Z</dcterms:created>
  <dcterms:modified xsi:type="dcterms:W3CDTF">2024-09-14T07:36:48Z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