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9859295"/>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қыркүйекке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14 </a:t>
            </a:r>
            <a:r>
              <a:rPr lang="ru-RU" altLang="ru-RU" sz="1200" b="1" dirty="0" err="1">
                <a:solidFill>
                  <a:srgbClr val="000000"/>
                </a:solidFill>
                <a:latin typeface="Times New Roman" pitchFamily="18" charset="0"/>
                <a:cs typeface="Times New Roman" pitchFamily="18" charset="0"/>
              </a:rPr>
              <a:t>қыркүйек</a:t>
            </a:r>
            <a:r>
              <a:rPr lang="ru-RU" altLang="ru-RU" sz="1200" b="1" dirty="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15 </a:t>
            </a:r>
            <a:r>
              <a:rPr lang="ru-RU" altLang="ru-RU" sz="1200" b="1" dirty="0" err="1" smtClean="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Солтүстік-шығыстан,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1-6, күндіз екпіні 10</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м/с. Ауа температурасы түнде 9-11, күндіз 22-24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қыркүйек </a:t>
            </a:r>
          </a:p>
          <a:p>
            <a:pPr algn="ctr"/>
            <a:r>
              <a:rPr lang="ru-RU" sz="1200" b="1" dirty="0" smtClean="0">
                <a:solidFill>
                  <a:srgbClr val="000000"/>
                </a:solidFill>
                <a:latin typeface="Times New Roman" pitchFamily="18" charset="0"/>
                <a:cs typeface="Times New Roman" pitchFamily="18" charset="0"/>
              </a:rPr>
              <a:t>2024 ж.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Солтүстік-шығыстан жел соғады, күші </a:t>
            </a:r>
            <a:r>
              <a:rPr lang="en-US"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1</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 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8314085"/>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altLang="ru-RU" sz="1200" dirty="0" smtClean="0">
                <a:solidFill>
                  <a:srgbClr val="000000"/>
                </a:solidFill>
                <a:latin typeface="Times New Roman" pitchFamily="18" charset="0"/>
                <a:cs typeface="Times New Roman" pitchFamily="18" charset="0"/>
              </a:rPr>
              <a:t>15 </a:t>
            </a:r>
            <a:r>
              <a:rPr lang="kk-KZ" altLang="ru-RU" sz="1200" dirty="0" smtClean="0">
                <a:solidFill>
                  <a:srgbClr val="000000"/>
                </a:solidFill>
                <a:latin typeface="Times New Roman" pitchFamily="18" charset="0"/>
                <a:cs typeface="Times New Roman" pitchFamily="18" charset="0"/>
              </a:rPr>
              <a:t>қыркүйек</a:t>
            </a:r>
            <a:r>
              <a:rPr lang="kk-KZ" altLang="ru-RU" sz="1200" dirty="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16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18773</TotalTime>
  <Words>527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4746</cp:revision>
  <cp:lastPrinted>2021-07-01T07:38:07Z</cp:lastPrinted>
  <dcterms:created xsi:type="dcterms:W3CDTF">2018-03-27T06:03:00Z</dcterms:created>
  <dcterms:modified xsi:type="dcterms:W3CDTF">2024-09-14T09:49:09Z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