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1566"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6297005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304698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қыркүйекке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жауын-шашынсыз</a:t>
            </a:r>
            <a:r>
              <a:rPr lang="kk-KZ" sz="1200" dirty="0" smtClean="0">
                <a:latin typeface="Times New Roman" pitchFamily="18" charset="0"/>
                <a:cs typeface="Times New Roman" pitchFamily="18" charset="0"/>
                <a:sym typeface="+mn-ea"/>
              </a:rPr>
              <a:t>. Солтүстік-шығыстан </a:t>
            </a:r>
            <a:r>
              <a:rPr lang="kk-KZ" sz="1200" dirty="0">
                <a:latin typeface="Times New Roman" pitchFamily="18" charset="0"/>
                <a:cs typeface="Times New Roman" pitchFamily="18" charset="0"/>
                <a:sym typeface="+mn-ea"/>
              </a:rPr>
              <a:t>жел соғады, күші </a:t>
            </a:r>
            <a:r>
              <a:rPr lang="kk-KZ" sz="1200" dirty="0" smtClean="0">
                <a:latin typeface="Times New Roman" pitchFamily="18" charset="0"/>
                <a:cs typeface="Times New Roman" pitchFamily="18" charset="0"/>
                <a:sym typeface="+mn-ea"/>
              </a:rPr>
              <a:t>9-14, күндіз екпіні 15-20 м/с. </a:t>
            </a:r>
            <a:r>
              <a:rPr lang="kk-KZ" altLang="ru-RU" sz="1200" dirty="0" smtClean="0">
                <a:latin typeface="Times New Roman" panose="02020603050405020304" pitchFamily="18" charset="0"/>
                <a:cs typeface="Times New Roman" panose="02020603050405020304" pitchFamily="18" charset="0"/>
              </a:rPr>
              <a:t> </a:t>
            </a:r>
            <a:r>
              <a:rPr lang="kk-KZ" sz="1200" dirty="0" smtClean="0">
                <a:latin typeface="Times New Roman" pitchFamily="18" charset="0"/>
                <a:cs typeface="Times New Roman" pitchFamily="18" charset="0"/>
                <a:sym typeface="+mn-ea"/>
              </a:rPr>
              <a:t>Ауа температурасы түнде 10-12, күндіз 22-24 градус жылы.</a:t>
            </a:r>
          </a:p>
          <a:p>
            <a:pPr lvl="0" indent="182563" algn="just"/>
            <a:endParaRPr lang="kk-KZ" sz="1200" dirty="0" smtClean="0">
              <a:latin typeface="Times New Roman" pitchFamily="18" charset="0"/>
              <a:cs typeface="Times New Roman"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жауын-шашынсыз. </a:t>
            </a:r>
            <a:r>
              <a:rPr lang="kk-KZ" sz="1200" dirty="0" smtClean="0">
                <a:latin typeface="Times New Roman" pitchFamily="18" charset="0"/>
                <a:cs typeface="Times New Roman" pitchFamily="18" charset="0"/>
                <a:sym typeface="+mn-ea"/>
              </a:rPr>
              <a:t>Солтүстік-шығыстан жел соғады, күші </a:t>
            </a:r>
            <a:r>
              <a:rPr lang="kk-KZ" altLang="ru-RU" sz="1200" dirty="0" smtClean="0">
                <a:latin typeface="Times New Roman" panose="02020603050405020304" pitchFamily="18" charset="0"/>
                <a:cs typeface="Times New Roman" panose="02020603050405020304" pitchFamily="18" charset="0"/>
              </a:rPr>
              <a:t>9-14, күндіз екпіні 15-20 </a:t>
            </a:r>
            <a:r>
              <a:rPr lang="kk-KZ" altLang="ru-RU" sz="1200" dirty="0" smtClean="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температурасы 9-11 </a:t>
            </a:r>
            <a:r>
              <a:rPr lang="kk-KZ" sz="1200" dirty="0" smtClean="0">
                <a:solidFill>
                  <a:srgbClr val="FF0000"/>
                </a:solidFill>
                <a:latin typeface="Times New Roman" pitchFamily="18" charset="0"/>
                <a:cs typeface="Times New Roman" pitchFamily="18" charset="0"/>
                <a:sym typeface="+mn-ea"/>
              </a:rPr>
              <a:t>градус жылы.</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a:solidFill>
                  <a:schemeClr val="tx1"/>
                </a:solidFill>
                <a:latin typeface="Times New Roman" panose="02020603050405020304" pitchFamily="18" charset="0"/>
                <a:cs typeface="Times New Roman" panose="02020603050405020304" pitchFamily="18" charset="0"/>
              </a:rPr>
              <a:t> </a:t>
            </a:r>
            <a:r>
              <a:rPr lang="ru-RU" sz="1200" b="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7225671"/>
              </p:ext>
            </p:extLst>
          </p:nvPr>
        </p:nvGraphicFramePr>
        <p:xfrm>
          <a:off x="5027448" y="429309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00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8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a:latin typeface="Times New Roman" panose="02020603050405020304" pitchFamily="18" charset="0"/>
                <a:cs typeface="Times New Roman" panose="02020603050405020304" pitchFamily="18" charset="0"/>
              </a:rPr>
              <a:t> Буланбаева Д.М./Барышева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20443</TotalTime>
  <Words>508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3974</cp:revision>
  <cp:lastPrinted>2021-07-01T07:38:07Z</cp:lastPrinted>
  <dcterms:created xsi:type="dcterms:W3CDTF">2018-03-27T06:03:00Z</dcterms:created>
  <dcterms:modified xsi:type="dcterms:W3CDTF">2024-09-14T08:33:02Z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