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878517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 ночью 1-6, днем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заморозки 1-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градуса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1753" y="2073409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66356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24975</TotalTime>
  <Words>707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4187</cp:revision>
  <cp:lastPrinted>2021-10-18T15:52:53Z</cp:lastPrinted>
  <dcterms:created xsi:type="dcterms:W3CDTF">2018-03-27T06:03:00Z</dcterms:created>
  <dcterms:modified xsi:type="dcterms:W3CDTF">2024-09-15T07:28:37Z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