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866518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6308892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Днем пыльная буря.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24-26 тепла.</a:t>
            </a:r>
          </a:p>
          <a:p>
            <a:pPr lvl="0"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14117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3154</cp:revision>
  <cp:lastPrinted>2021-07-01T03:56:27Z</cp:lastPrinted>
  <dcterms:created xsi:type="dcterms:W3CDTF">2018-03-27T06:03:00Z</dcterms:created>
  <dcterms:modified xsi:type="dcterms:W3CDTF">2024-09-15T06:49:05Z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