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91552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м/с. Температура воздуха ночью 1-3, днем 10-12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1-3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42917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34530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5611</cp:revision>
  <cp:lastPrinted>2021-11-30T05:55:24Z</cp:lastPrinted>
  <dcterms:created xsi:type="dcterms:W3CDTF">2018-03-27T06:03:00Z</dcterms:created>
  <dcterms:modified xsi:type="dcterms:W3CDTF">2024-09-15T06:55:20Z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