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15 сентября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5888"/>
            <a:ext cx="4830762" cy="1831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Ветер северо-восточный</a:t>
            </a:r>
            <a:r>
              <a:rPr lang="ru-RU" dirty="0">
                <a:solidFill>
                  <a:schemeClr val="tx1"/>
                </a:solidFill>
              </a:rPr>
              <a:t> 3-</a:t>
            </a:r>
            <a:r>
              <a:rPr lang="kk-KZ" dirty="0">
                <a:solidFill>
                  <a:schemeClr val="tx1"/>
                </a:solidFill>
              </a:rPr>
              <a:t>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8-10, </a:t>
            </a:r>
            <a:r>
              <a:rPr lang="kk-KZ" dirty="0">
                <a:solidFill>
                  <a:schemeClr val="tx1"/>
                </a:solidFill>
              </a:rPr>
              <a:t>днем 21-23 тепла</a:t>
            </a:r>
            <a:r>
              <a:rPr lang="kk-KZ" dirty="0"/>
              <a:t>.</a:t>
            </a:r>
          </a:p>
          <a:p>
            <a:endParaRPr lang="ru-RU" dirty="0"/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17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16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10-12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16 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17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15 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293983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баева Е.Н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22012</TotalTime>
  <Words>775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5040</cp:revision>
  <cp:lastPrinted>2021-07-01T09:11:30Z</cp:lastPrinted>
  <dcterms:created xsi:type="dcterms:W3CDTF">2018-03-27T06:03:00Z</dcterms:created>
  <dcterms:modified xsi:type="dcterms:W3CDTF">2024-09-15T06:45:24Z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