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93" d="100"/>
          <a:sy n="93" d="100"/>
        </p:scale>
        <p:origin x="128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7046320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Ночью и утром туман. Ветер северо-восточный 9-14, порывы 15-20 м/с. Температура воздуха ночью 5-7,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восточный, северо-восточный 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224565"/>
              </p:ext>
            </p:extLst>
          </p:nvPr>
        </p:nvGraphicFramePr>
        <p:xfrm>
          <a:off x="5097016" y="4182756"/>
          <a:ext cx="4536504" cy="2192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22236</TotalTime>
  <Words>655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4115</cp:revision>
  <cp:lastPrinted>2021-07-01T03:56:27Z</cp:lastPrinted>
  <dcterms:created xsi:type="dcterms:W3CDTF">2018-03-27T06:03:00Z</dcterms:created>
  <dcterms:modified xsi:type="dcterms:W3CDTF">2024-09-15T08:20:57Z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