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1587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228972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25-27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17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6031" y="225530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27140</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5250</cp:revision>
  <cp:lastPrinted>2021-07-01T03:56:27Z</cp:lastPrinted>
  <dcterms:created xsi:type="dcterms:W3CDTF">2018-03-27T06:03:00Z</dcterms:created>
  <dcterms:modified xsi:type="dcterms:W3CDTF">2024-09-15T07:43:05Z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