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468" autoAdjust="0"/>
  </p:normalViewPr>
  <p:slideViewPr>
    <p:cSldViewPr showGuides="1">
      <p:cViewPr>
        <p:scale>
          <a:sx n="125" d="100"/>
          <a:sy n="125" d="100"/>
        </p:scale>
        <p:origin x="3300"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87904341"/>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қыркүйекке 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15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23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ctr"/>
            <a:endParaRPr lang="kk-KZ" altLang="ru-RU" sz="1200" b="1" smtClean="0">
              <a:latin typeface="Times New Roman" panose="02020603050405020304" pitchFamily="18" charset="0"/>
              <a:cs typeface="Times New Roman" panose="02020603050405020304" pitchFamily="18" charset="0"/>
            </a:endParaRPr>
          </a:p>
          <a:p>
            <a:pPr algn="ctr"/>
            <a:r>
              <a:rPr lang="kk-KZ" altLang="ru-RU" sz="1200" b="1"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небольшой дождь.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64617"/>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82493925"/>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715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20951</TotalTime>
  <Words>556</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4041</cp:revision>
  <cp:lastPrinted>2021-07-01T07:38:07Z</cp:lastPrinted>
  <dcterms:created xsi:type="dcterms:W3CDTF">2018-03-27T06:03:00Z</dcterms:created>
  <dcterms:modified xsi:type="dcterms:W3CDTF">2024-09-15T08:26:59Z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