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5198628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068220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r>
                        <a:rPr lang="en-US"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263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388</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r>
                        <a:rPr lang="en-US"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жауын-шашынсыз. Шығыстан, солтүстік-шығыстан жел соғады, күші 9-14 м/с. Ауа температурасы түнде 14-16, күндіз 26-28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13-15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23423</TotalTime>
  <Words>586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3934</cp:revision>
  <cp:lastPrinted>2023-02-06T06:57:51Z</cp:lastPrinted>
  <dcterms:created xsi:type="dcterms:W3CDTF">2018-03-27T06:03:00Z</dcterms:created>
  <dcterms:modified xsi:type="dcterms:W3CDTF">2024-09-15T07:03:27Z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