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84" y="3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9964070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16</a:t>
            </a:r>
            <a:r>
              <a:rPr lang="kk-KZ" sz="1300" b="1" dirty="0">
                <a:solidFill>
                  <a:srgbClr val="000000"/>
                </a:solidFill>
                <a:latin typeface="Times New Roman" panose="02020603050405020304" pitchFamily="18" charset="0"/>
                <a:cs typeface="Times New Roman" panose="02020603050405020304" pitchFamily="18" charset="0"/>
              </a:rPr>
              <a:t> қыркүйекке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15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16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a:solidFill>
                  <a:prstClr val="black"/>
                </a:solidFill>
                <a:latin typeface="Times New Roman" pitchFamily="18" charset="0"/>
                <a:cs typeface="Times New Roman" pitchFamily="18" charset="0"/>
              </a:rPr>
              <a:t>Жел 9-14 м</a:t>
            </a:r>
            <a:r>
              <a:rPr lang="kk-KZ" sz="1300" dirty="0">
                <a:solidFill>
                  <a:prstClr val="black"/>
                </a:solidFill>
                <a:latin typeface="Times New Roman" pitchFamily="18" charset="0"/>
                <a:cs typeface="Times New Roman" pitchFamily="18" charset="0"/>
              </a:rPr>
              <a:t>/с. Ауа температурасы түнде 4-6, күндіз 12-14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17 қыркүйекке</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16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17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3-5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15</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0450896"/>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0.477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1004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17021</TotalTime>
  <Words>562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3253</cp:revision>
  <cp:lastPrinted>2021-07-01T07:38:07Z</cp:lastPrinted>
  <dcterms:created xsi:type="dcterms:W3CDTF">2018-03-27T06:03:00Z</dcterms:created>
  <dcterms:modified xsi:type="dcterms:W3CDTF">2024-09-15T07:50:26Z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