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85" autoAdjust="0"/>
  </p:normalViewPr>
  <p:slideViewPr>
    <p:cSldViewPr showGuides="1">
      <p:cViewPr>
        <p:scale>
          <a:sx n="124" d="100"/>
          <a:sy n="124" d="100"/>
        </p:scale>
        <p:origin x="191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89985851"/>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02597"/>
            <a:ext cx="4979946" cy="341632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dirty="0">
              <a:solidFill>
                <a:srgbClr val="FF0000"/>
              </a:solidFill>
              <a:latin typeface="Times New Roman" panose="02020603050405020304" pitchFamily="18" charset="0"/>
              <a:cs typeface="Times New Roman" panose="02020603050405020304" pitchFamily="18" charset="0"/>
            </a:endParaRPr>
          </a:p>
          <a:p>
            <a:pPr indent="182563" algn="just"/>
            <a:endParaRPr lang="ru-RU" sz="1200" dirty="0">
              <a:solidFill>
                <a:srgbClr val="FF0000"/>
              </a:solidFill>
              <a:latin typeface="Times New Roman" panose="02020603050405020304" pitchFamily="18" charset="0"/>
              <a:cs typeface="Times New Roman" panose="02020603050405020304" pitchFamily="18" charset="0"/>
            </a:endParaRPr>
          </a:p>
          <a:p>
            <a:pPr indent="182563" algn="just"/>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4859" y="2644169"/>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01096982"/>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914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19905</TotalTime>
  <Words>578</Words>
  <Application>Microsoft Office PowerPoint</Application>
  <PresentationFormat>Лист A4 (210x297 мм)</PresentationFormat>
  <Paragraphs>105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4054</cp:revision>
  <cp:lastPrinted>2021-07-01T03:56:27Z</cp:lastPrinted>
  <dcterms:created xsi:type="dcterms:W3CDTF">2018-03-27T06:03:00Z</dcterms:created>
  <dcterms:modified xsi:type="dcterms:W3CDTF">2024-09-15T08:29:36Z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