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84752257"/>
              </p:ext>
            </p:extLst>
          </p:nvPr>
        </p:nvGraphicFramePr>
        <p:xfrm>
          <a:off x="307975" y="2401809"/>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259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15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қыркүйек</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34747" y="70991"/>
            <a:ext cx="4803765"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16 </a:t>
            </a:r>
            <a:r>
              <a:rPr lang="kk-KZ" altLang="ru-RU" sz="1200" b="1" dirty="0">
                <a:solidFill>
                  <a:prstClr val="black"/>
                </a:solidFill>
                <a:latin typeface="Times New Roman" panose="02020603050405020304" pitchFamily="18" charset="0"/>
                <a:cs typeface="Times New Roman" panose="02020603050405020304" pitchFamily="18" charset="0"/>
              </a:rPr>
              <a:t>қыркүйек </a:t>
            </a: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15 </a:t>
            </a:r>
            <a:r>
              <a:rPr lang="kk-KZ" altLang="ru-RU" sz="1200" b="1" dirty="0">
                <a:solidFill>
                  <a:prstClr val="black"/>
                </a:solidFill>
                <a:latin typeface="Times New Roman" panose="02020603050405020304" pitchFamily="18" charset="0"/>
                <a:cs typeface="Times New Roman" panose="02020603050405020304" pitchFamily="18" charset="0"/>
              </a:rPr>
              <a:t>қыркүйек</a:t>
            </a:r>
            <a:r>
              <a:rPr lang="kk-KZ" altLang="zh-CN" sz="1200" b="1" dirty="0" smtClean="0">
                <a:solidFill>
                  <a:srgbClr val="1F497D">
                    <a:lumMod val="75000"/>
                  </a:srgbClr>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2024 ж. сағ. </a:t>
            </a:r>
            <a:r>
              <a:rPr lang="kk-KZ" altLang="ru-RU" sz="1200" b="1" dirty="0">
                <a:solidFill>
                  <a:prstClr val="black"/>
                </a:solidFill>
                <a:latin typeface="Times New Roman" panose="02020603050405020304" pitchFamily="18" charset="0"/>
                <a:cs typeface="Times New Roman" panose="02020603050405020304" pitchFamily="18" charset="0"/>
              </a:rPr>
              <a:t>20-ден </a:t>
            </a:r>
            <a:r>
              <a:rPr lang="kk-KZ" altLang="ru-RU" sz="1200" b="1" dirty="0" smtClean="0">
                <a:solidFill>
                  <a:prstClr val="black"/>
                </a:solidFill>
                <a:latin typeface="Times New Roman" panose="02020603050405020304" pitchFamily="18" charset="0"/>
                <a:cs typeface="Times New Roman" panose="02020603050405020304" pitchFamily="18" charset="0"/>
              </a:rPr>
              <a:t>16 </a:t>
            </a:r>
            <a:r>
              <a:rPr lang="kk-KZ" altLang="ru-RU" sz="1200" b="1" dirty="0" smtClean="0">
                <a:solidFill>
                  <a:prstClr val="black"/>
                </a:solidFill>
                <a:latin typeface="Times New Roman" panose="02020603050405020304" pitchFamily="18" charset="0"/>
                <a:cs typeface="Times New Roman" panose="02020603050405020304" pitchFamily="18" charset="0"/>
              </a:rPr>
              <a:t>қыркүйек 2024 ж. сағ. 20-дейін</a:t>
            </a:r>
          </a:p>
          <a:p>
            <a:pPr algn="just"/>
            <a:r>
              <a:rPr lang="ru-RU" sz="1200" dirty="0" err="1">
                <a:solidFill>
                  <a:prstClr val="black"/>
                </a:solidFill>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7-12 </a:t>
            </a:r>
            <a:r>
              <a:rPr lang="ru-RU" sz="1200" dirty="0">
                <a:latin typeface="Times New Roman" panose="02020603050405020304" pitchFamily="18" charset="0"/>
                <a:cs typeface="Times New Roman" panose="02020603050405020304" pitchFamily="18" charset="0"/>
              </a:rPr>
              <a:t>м/с</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7-9,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19-21 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pPr algn="just"/>
            <a:endParaRPr lang="ru-RU" sz="1200" b="1" dirty="0">
              <a:latin typeface="Times New Roman" panose="02020603050405020304" pitchFamily="18" charset="0"/>
              <a:cs typeface="Times New Roman" panose="02020603050405020304" pitchFamily="18" charset="0"/>
            </a:endParaRPr>
          </a:p>
          <a:p>
            <a:pPr algn="just"/>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2024 жылғы </a:t>
            </a:r>
            <a:r>
              <a:rPr lang="kk-KZ" sz="1200" b="1" dirty="0" smtClean="0">
                <a:solidFill>
                  <a:prstClr val="black"/>
                </a:solidFill>
                <a:latin typeface="Times New Roman" panose="02020603050405020304" pitchFamily="18" charset="0"/>
                <a:cs typeface="Times New Roman" panose="02020603050405020304" pitchFamily="18" charset="0"/>
              </a:rPr>
              <a:t>17 </a:t>
            </a:r>
            <a:r>
              <a:rPr lang="kk-KZ" sz="1200" b="1" dirty="0" smtClean="0">
                <a:solidFill>
                  <a:prstClr val="black"/>
                </a:solidFill>
                <a:latin typeface="Times New Roman" panose="02020603050405020304" pitchFamily="18" charset="0"/>
                <a:cs typeface="Times New Roman" panose="02020603050405020304" pitchFamily="18" charset="0"/>
              </a:rPr>
              <a:t>қыркүйек </a:t>
            </a:r>
          </a:p>
          <a:p>
            <a:pPr algn="ctr"/>
            <a:r>
              <a:rPr lang="kk-KZ" sz="1200" b="1" dirty="0" smtClean="0">
                <a:solidFill>
                  <a:prstClr val="black"/>
                </a:solidFill>
                <a:latin typeface="Times New Roman" panose="02020603050405020304" pitchFamily="18" charset="0"/>
                <a:cs typeface="Times New Roman" panose="02020603050405020304" pitchFamily="18" charset="0"/>
              </a:rPr>
              <a:t>16 </a:t>
            </a:r>
            <a:r>
              <a:rPr lang="kk-KZ" sz="1200" b="1" dirty="0" smtClean="0">
                <a:solidFill>
                  <a:prstClr val="black"/>
                </a:solidFill>
                <a:latin typeface="Times New Roman" panose="02020603050405020304" pitchFamily="18" charset="0"/>
                <a:cs typeface="Times New Roman" panose="02020603050405020304" pitchFamily="18" charset="0"/>
              </a:rPr>
              <a:t>қыркүйек </a:t>
            </a:r>
            <a:r>
              <a:rPr lang="kk-KZ" sz="1200" b="1" dirty="0" smtClean="0">
                <a:latin typeface="Times New Roman" panose="02020603050405020304" pitchFamily="18" charset="0"/>
                <a:cs typeface="Times New Roman" panose="02020603050405020304" pitchFamily="18" charset="0"/>
              </a:rPr>
              <a:t>сағ</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20-ден </a:t>
            </a:r>
            <a:r>
              <a:rPr lang="kk-KZ" sz="1200" b="1" dirty="0">
                <a:latin typeface="Times New Roman" panose="02020603050405020304" pitchFamily="18" charset="0"/>
                <a:cs typeface="Times New Roman" panose="02020603050405020304" pitchFamily="18" charset="0"/>
              </a:rPr>
              <a:t>бастап </a:t>
            </a:r>
            <a:r>
              <a:rPr lang="kk-KZ" sz="1200" b="1" dirty="0" smtClean="0">
                <a:latin typeface="Times New Roman" panose="02020603050405020304" pitchFamily="18" charset="0"/>
                <a:cs typeface="Times New Roman" panose="02020603050405020304" pitchFamily="18" charset="0"/>
              </a:rPr>
              <a:t>17 </a:t>
            </a:r>
            <a:r>
              <a:rPr lang="kk-KZ" sz="1200" b="1" dirty="0" smtClean="0">
                <a:solidFill>
                  <a:prstClr val="black"/>
                </a:solidFill>
                <a:latin typeface="Times New Roman" panose="02020603050405020304" pitchFamily="18" charset="0"/>
                <a:cs typeface="Times New Roman" panose="02020603050405020304" pitchFamily="18" charset="0"/>
              </a:rPr>
              <a:t>қыркүйек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сағ. </a:t>
            </a:r>
            <a:r>
              <a:rPr lang="kk-KZ" sz="1200" b="1" dirty="0" smtClean="0">
                <a:latin typeface="Times New Roman" panose="02020603050405020304" pitchFamily="18" charset="0"/>
                <a:cs typeface="Times New Roman" panose="02020603050405020304" pitchFamily="18" charset="0"/>
              </a:rPr>
              <a:t>08-ға </a:t>
            </a:r>
            <a:r>
              <a:rPr lang="kk-KZ" sz="1200" b="1" dirty="0">
                <a:latin typeface="Times New Roman" panose="02020603050405020304" pitchFamily="18" charset="0"/>
                <a:cs typeface="Times New Roman" panose="02020603050405020304" pitchFamily="18" charset="0"/>
              </a:rPr>
              <a:t>дейін </a:t>
            </a:r>
          </a:p>
          <a:p>
            <a:pPr lvl="0" algn="just"/>
            <a:r>
              <a:rPr lang="ru-RU" sz="1200" dirty="0" smtClean="0">
                <a:solidFill>
                  <a:prstClr val="black"/>
                </a:solidFill>
                <a:latin typeface="Times New Roman" panose="02020603050405020304" pitchFamily="18" charset="0"/>
                <a:cs typeface="Times New Roman" panose="02020603050405020304" pitchFamily="18" charset="0"/>
              </a:rPr>
              <a:t>Көшпелі </a:t>
            </a:r>
            <a:r>
              <a:rPr lang="ru-RU" sz="1200" dirty="0" err="1" smtClean="0">
                <a:solidFill>
                  <a:prstClr val="black"/>
                </a:solidFill>
                <a:latin typeface="Times New Roman" panose="02020603050405020304" pitchFamily="18" charset="0"/>
                <a:cs typeface="Times New Roman" panose="02020603050405020304" pitchFamily="18" charset="0"/>
              </a:rPr>
              <a:t>бұлтты</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жауын-шашынсыз</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Солтүстік-шығыстан </a:t>
            </a:r>
            <a:r>
              <a:rPr lang="kk-KZ" sz="1200" dirty="0" smtClean="0">
                <a:solidFill>
                  <a:prstClr val="black"/>
                </a:solidFill>
                <a:latin typeface="Times New Roman" panose="02020603050405020304" pitchFamily="18" charset="0"/>
                <a:cs typeface="Times New Roman" panose="02020603050405020304" pitchFamily="18" charset="0"/>
              </a:rPr>
              <a:t>жел </a:t>
            </a:r>
            <a:r>
              <a:rPr lang="kk-KZ" sz="1200" dirty="0">
                <a:solidFill>
                  <a:prstClr val="black"/>
                </a:solidFill>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7-12 м/с</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3-5 </a:t>
            </a:r>
            <a:r>
              <a:rPr lang="kk-KZ" sz="1200" dirty="0" smtClean="0">
                <a:solidFill>
                  <a:prstClr val="black"/>
                </a:solidFill>
                <a:latin typeface="Times New Roman" panose="02020603050405020304" pitchFamily="18" charset="0"/>
                <a:cs typeface="Times New Roman" panose="02020603050405020304" pitchFamily="18" charset="0"/>
              </a:rPr>
              <a:t>градус жылы. </a:t>
            </a:r>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589379584"/>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1455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0.291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0.175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15 </a:t>
            </a:r>
            <a:r>
              <a:rPr lang="kk-KZ" altLang="ru-RU" sz="1200" b="1" dirty="0">
                <a:solidFill>
                  <a:prstClr val="black"/>
                </a:solidFill>
                <a:latin typeface="Times New Roman" panose="02020603050405020304" pitchFamily="18" charset="0"/>
                <a:cs typeface="Times New Roman" panose="02020603050405020304" pitchFamily="18" charset="0"/>
              </a:rPr>
              <a:t>қыркүйек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79187" y="2591672"/>
            <a:ext cx="473532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16,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17 </a:t>
            </a:r>
            <a:r>
              <a:rPr lang="ru-RU" sz="1200" dirty="0" err="1" smtClean="0">
                <a:solidFill>
                  <a:prstClr val="black"/>
                </a:solidFill>
                <a:latin typeface="Times New Roman" panose="02020603050405020304" pitchFamily="18" charset="0"/>
                <a:cs typeface="Times New Roman" panose="02020603050405020304" pitchFamily="18" charset="0"/>
              </a:rPr>
              <a:t>қыркүйек</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сей</a:t>
            </a:r>
            <a:r>
              <a:rPr lang="kk-KZ" sz="1200" dirty="0" smtClean="0">
                <a:solidFill>
                  <a:prstClr val="black"/>
                </a:solidFill>
                <a:latin typeface="Times New Roman" panose="02020603050405020304" pitchFamily="18" charset="0"/>
                <a:cs typeface="Times New Roman" panose="02020603050405020304" pitchFamily="18" charset="0"/>
              </a:rPr>
              <a:t>ілу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С</a:t>
            </a:r>
            <a:r>
              <a:rPr lang="ru-RU" altLang="ru-RU" sz="1200" b="1" i="1" dirty="0" smtClean="0">
                <a:solidFill>
                  <a:srgbClr val="000000"/>
                </a:solidFill>
                <a:latin typeface="Times New Roman" panose="02020603050405020304" pitchFamily="18" charset="0"/>
                <a:cs typeface="Times New Roman" panose="02020603050405020304" pitchFamily="18" charset="0"/>
              </a:rPr>
              <a:t>. Лемешко /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20939</TotalTime>
  <Words>574</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4121</cp:revision>
  <cp:lastPrinted>2021-07-01T07:38:07Z</cp:lastPrinted>
  <dcterms:created xsi:type="dcterms:W3CDTF">2018-03-27T06:03:00Z</dcterms:created>
  <dcterms:modified xsi:type="dcterms:W3CDTF">2024-09-15T08:35:10Z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