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006576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15 </a:t>
            </a:r>
            <a:r>
              <a:rPr lang="ru-RU" altLang="ru-RU" sz="1200" b="1" dirty="0" err="1" smtClean="0">
                <a:solidFill>
                  <a:srgbClr val="000000"/>
                </a:solidFill>
                <a:latin typeface="Times New Roman" pitchFamily="18" charset="0"/>
                <a:cs typeface="Times New Roman" pitchFamily="18" charset="0"/>
              </a:rPr>
              <a:t>қыркүйек</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16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Солтүстік-шығыстан жел соғады, күші 7-12, күндіз екпіні 15 м/с. Ауа температурасы түнде 10-12, күндіз 20-22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17</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Солтүстік-шығыстан жел соғады, күші </a:t>
            </a:r>
            <a:r>
              <a:rPr lang="kk-KZ" sz="1200" dirty="0" smtClean="0">
                <a:latin typeface="Times New Roman" panose="02020603050405020304" pitchFamily="18" charset="0"/>
                <a:cs typeface="Times New Roman" panose="02020603050405020304" pitchFamily="18" charset="0"/>
              </a:rPr>
              <a:t>9</a:t>
            </a:r>
            <a:r>
              <a:rPr lang="kk-KZ"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5</a:t>
            </a:r>
            <a:r>
              <a:rPr lang="kk-KZ" sz="1200" dirty="0" smtClean="0">
                <a:latin typeface="Times New Roman" panose="02020603050405020304" pitchFamily="18" charset="0"/>
                <a:cs typeface="Times New Roman" panose="02020603050405020304" pitchFamily="18" charset="0"/>
              </a:rPr>
              <a:t>-7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370585"/>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16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Картпанбетов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18784</TotalTime>
  <Words>521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4752</cp:revision>
  <cp:lastPrinted>2021-07-01T07:38:07Z</cp:lastPrinted>
  <dcterms:created xsi:type="dcterms:W3CDTF">2018-03-27T06:03:00Z</dcterms:created>
  <dcterms:modified xsi:type="dcterms:W3CDTF">2024-09-15T09:57:11Z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