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198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85026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екпіні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15-20, временами 23 м/с. Температура воздуха ночью 6-8, днем 15-17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юго-восточный, восточный 9-14, порывы 15-20 м/с. Температура воздуха ночью 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86166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21137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4035</cp:revision>
  <cp:lastPrinted>2021-07-01T03:56:27Z</cp:lastPrinted>
  <dcterms:created xsi:type="dcterms:W3CDTF">2018-03-27T06:03:00Z</dcterms:created>
  <dcterms:modified xsi:type="dcterms:W3CDTF">2024-09-16T08:38:22Z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