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2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649327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7-12,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2-4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заморозки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2135" y="240324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0915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20270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3860</cp:revision>
  <cp:lastPrinted>2021-10-14T11:15:53Z</cp:lastPrinted>
  <dcterms:created xsi:type="dcterms:W3CDTF">2018-03-27T06:03:00Z</dcterms:created>
  <dcterms:modified xsi:type="dcterms:W3CDTF">2024-09-16T07:57:04Z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