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095" autoAdjust="0"/>
  </p:normalViewPr>
  <p:slideViewPr>
    <p:cSldViewPr showGuides="1">
      <p:cViewPr>
        <p:scale>
          <a:sx n="110" d="100"/>
          <a:sy n="110" d="100"/>
        </p:scale>
        <p:origin x="-2166" y="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4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17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ru-RU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17 сентября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в целом по городу ожидается повышенный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53408999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тепла, на поверхности почвы заморозки 3 градуса,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тепла, на поверхности почвы заморозки 3 градуса.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16999</TotalTime>
  <Words>600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5474</cp:revision>
  <cp:lastPrinted>2021-07-01T03:56:27Z</cp:lastPrinted>
  <dcterms:created xsi:type="dcterms:W3CDTF">2018-03-27T06:03:00Z</dcterms:created>
  <dcterms:modified xsi:type="dcterms:W3CDTF">2024-09-16T07:45:00Z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