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866518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16308892"/>
              </p:ext>
            </p:extLst>
          </p:nvPr>
        </p:nvGraphicFramePr>
        <p:xfrm>
          <a:off x="4993576" y="4733142"/>
          <a:ext cx="4691064" cy="16626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818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0.124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дождь, днем гроза. Ветер северо-восточный 9-14, днем порывы 15-20 м/с. Температура воздуха ночью 13-15, днем 24-26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14121</TotalTime>
  <Words>590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3155</cp:revision>
  <cp:lastPrinted>2021-07-01T03:56:27Z</cp:lastPrinted>
  <dcterms:created xsi:type="dcterms:W3CDTF">2018-03-27T06:03:00Z</dcterms:created>
  <dcterms:modified xsi:type="dcterms:W3CDTF">2024-09-16T08:11:52Z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