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99347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северо-восточный 7-12 м/с. Температура воздуха ночью 0-2,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 0-2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79445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34534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5615</cp:revision>
  <cp:lastPrinted>2021-11-30T05:55:24Z</cp:lastPrinted>
  <dcterms:created xsi:type="dcterms:W3CDTF">2018-03-27T06:03:00Z</dcterms:created>
  <dcterms:modified xsi:type="dcterms:W3CDTF">2024-09-16T06:56:45Z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