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93" d="100"/>
          <a:sy n="93" d="100"/>
        </p:scale>
        <p:origin x="-72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9627847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9-14, порывы 15-20 м/с. Температура воздуха ночью 1-3, днем 11-13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477357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22275</TotalTime>
  <Words>646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4117</cp:revision>
  <cp:lastPrinted>2021-07-01T03:56:27Z</cp:lastPrinted>
  <dcterms:created xsi:type="dcterms:W3CDTF">2018-03-27T06:03:00Z</dcterms:created>
  <dcterms:modified xsi:type="dcterms:W3CDTF">2024-09-16T08:30:47Z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