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0" d="100"/>
          <a:sy n="100" d="100"/>
        </p:scale>
        <p:origin x="78" y="27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40916020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260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r>
                        <a:rPr lang="kk-KZ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сентября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32658119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1485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1.525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16 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без осадков. Ветер северо-восточный 7-12 м/с. Температура воздуха ночью 14-16, днем 25-27 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2024 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14-16 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./Бекмурзаева Б.К.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26937</TotalTime>
  <Words>589</Words>
  <Application>Microsoft Office PowerPoint</Application>
  <PresentationFormat>Лист A4 (210x297 мм)</PresentationFormat>
  <Paragraphs>88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3506</cp:revision>
  <cp:lastPrinted>2021-10-15T03:50:29Z</cp:lastPrinted>
  <dcterms:created xsi:type="dcterms:W3CDTF">2018-03-27T06:03:00Z</dcterms:created>
  <dcterms:modified xsi:type="dcterms:W3CDTF">2024-09-16T06:25:30Z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