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2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01137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западный, северо-западный 7-12, днем порывы 15-20 м/с. Температура воздуха 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заморозки 1-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градуса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2050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29076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24987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4191</cp:revision>
  <cp:lastPrinted>2021-10-18T15:52:53Z</cp:lastPrinted>
  <dcterms:created xsi:type="dcterms:W3CDTF">2018-03-27T06:03:00Z</dcterms:created>
  <dcterms:modified xsi:type="dcterms:W3CDTF">2024-09-16T07:47:38Z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