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25" d="100"/>
          <a:sy n="125" d="100"/>
        </p:scale>
        <p:origin x="198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7295301"/>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қыркүйекке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23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небольшой дождь.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4350302"/>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20953</TotalTime>
  <Words>555</Words>
  <Application>Microsoft Office PowerPoint</Application>
  <PresentationFormat>Лист A4 (210x297 мм)</PresentationFormat>
  <Paragraphs>86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4043</cp:revision>
  <cp:lastPrinted>2021-07-01T07:38:07Z</cp:lastPrinted>
  <dcterms:created xsi:type="dcterms:W3CDTF">2018-03-27T06:03:00Z</dcterms:created>
  <dcterms:modified xsi:type="dcterms:W3CDTF">2024-09-16T08:38:20Z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