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13518734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16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04524039"/>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0,166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a:t>
                      </a:r>
                      <a:r>
                        <a:rPr lang="kk-KZ" sz="1000" b="0" i="0" u="none" strike="noStrike" dirty="0" smtClean="0">
                          <a:solidFill>
                            <a:srgbClr val="000000"/>
                          </a:solidFill>
                          <a:effectLst/>
                          <a:latin typeface="Times New Roman" pitchFamily="18" charset="0"/>
                          <a:cs typeface="Times New Roman" pitchFamily="18" charset="0"/>
                        </a:rPr>
                        <a:t>64</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7</a:t>
                      </a:r>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r>
                        <a:rPr lang="en-US" sz="1000" b="0" i="0" u="none" strike="noStrike" dirty="0" smtClean="0">
                          <a:solidFill>
                            <a:srgbClr val="000000"/>
                          </a:solidFill>
                          <a:effectLst/>
                          <a:latin typeface="Times New Roman" pitchFamily="18" charset="0"/>
                          <a:cs typeface="Times New Roman" pitchFamily="18" charset="0"/>
                        </a:rPr>
                        <a:t>3</a:t>
                      </a:r>
                      <a:r>
                        <a:rPr lang="kk-KZ"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a:t>
                      </a:r>
                      <a:r>
                        <a:rPr lang="en-US" sz="1000" b="0" i="0" u="none" strike="noStrike" dirty="0" smtClean="0">
                          <a:solidFill>
                            <a:srgbClr val="000000"/>
                          </a:solidFill>
                          <a:effectLst/>
                          <a:latin typeface="Times New Roman" pitchFamily="18" charset="0"/>
                          <a:cs typeface="Times New Roman" pitchFamily="18" charset="0"/>
                        </a:rPr>
                        <a:t>3</a:t>
                      </a:r>
                      <a:r>
                        <a:rPr lang="kk-KZ" sz="1000" b="0" i="0" u="none" strike="noStrike" dirty="0" smtClean="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a:t>
            </a:r>
            <a:r>
              <a:rPr lang="kk-KZ" sz="1200" kern="1400" dirty="0" smtClean="0">
                <a:solidFill>
                  <a:srgbClr val="000000"/>
                </a:solidFill>
                <a:latin typeface="Times New Roman"/>
                <a:ea typeface="Times New Roman"/>
              </a:rPr>
              <a:t>здаған </a:t>
            </a:r>
            <a:r>
              <a:rPr lang="kk-KZ" sz="1200" kern="1400" dirty="0">
                <a:solidFill>
                  <a:srgbClr val="000000"/>
                </a:solidFill>
                <a:latin typeface="Times New Roman"/>
                <a:ea typeface="Times New Roman"/>
              </a:rPr>
              <a:t>бұлтты, жауын-шашынсыз. Шығыстан, солтүстік-шығыстан жел соғады, күші 9-14 м/с. Ауа температурасы түнде 13-15, күндіз 22-24 жылы</a:t>
            </a:r>
            <a:r>
              <a:rPr lang="kk-KZ" sz="1200" kern="1400" dirty="0" smtClean="0">
                <a:solidFill>
                  <a:srgbClr val="000000"/>
                </a:solidFill>
                <a:latin typeface="Times New Roman"/>
                <a:ea typeface="Times New Roman"/>
              </a:rPr>
              <a:t>.</a:t>
            </a:r>
          </a:p>
          <a:p>
            <a:pPr algn="just">
              <a:buFont typeface="Arial" pitchFamily="34" charset="0"/>
              <a:buNone/>
            </a:pPr>
            <a:r>
              <a:rPr lang="ru-RU" altLang="ru-RU" sz="1200" b="1" dirty="0" smtClean="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18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Аздаған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Солтүстік-шығыстан жел соғады, күші </a:t>
            </a:r>
            <a:r>
              <a:rPr lang="kk-KZ" sz="1200" kern="1400" dirty="0" smtClean="0">
                <a:solidFill>
                  <a:srgbClr val="000000"/>
                </a:solidFill>
                <a:latin typeface="Times New Roman"/>
                <a:ea typeface="Times New Roman"/>
              </a:rPr>
              <a:t>4-9 </a:t>
            </a:r>
            <a:r>
              <a:rPr lang="kk-KZ" sz="1200" kern="1400" dirty="0" smtClean="0">
                <a:solidFill>
                  <a:srgbClr val="000000"/>
                </a:solidFill>
                <a:latin typeface="Times New Roman"/>
                <a:ea typeface="Times New Roman"/>
              </a:rPr>
              <a:t>м/с. Ауа </a:t>
            </a:r>
            <a:r>
              <a:rPr lang="kk-KZ" sz="1200" kern="1400" smtClean="0">
                <a:solidFill>
                  <a:srgbClr val="000000"/>
                </a:solidFill>
                <a:latin typeface="Times New Roman"/>
                <a:ea typeface="Times New Roman"/>
              </a:rPr>
              <a:t>температурасы </a:t>
            </a:r>
            <a:r>
              <a:rPr lang="kk-KZ" sz="1200" kern="1400" smtClean="0">
                <a:solidFill>
                  <a:srgbClr val="000000"/>
                </a:solidFill>
                <a:latin typeface="Times New Roman"/>
                <a:ea typeface="Times New Roman"/>
              </a:rPr>
              <a:t>9-11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23464</TotalTime>
  <Words>587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3939</cp:revision>
  <cp:lastPrinted>2023-02-06T06:57:51Z</cp:lastPrinted>
  <dcterms:created xsi:type="dcterms:W3CDTF">2018-03-27T06:03:00Z</dcterms:created>
  <dcterms:modified xsi:type="dcterms:W3CDTF">2024-09-16T06:46:48Z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